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3188" y="1571349"/>
            <a:ext cx="92239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родительского университета:  </a:t>
            </a: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родительском авторитете. Как научить ребёнка быть ответственным за свои поступки».</a:t>
            </a:r>
            <a:endParaRPr lang="en-US" sz="4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67992" y="656948"/>
            <a:ext cx="6673788" cy="6104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пути формирования ответственности 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подростков.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Участие в домашних делах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подростка в выполнение домашних обязанностей помогает ему понять важность своего вклада в общее дело семьи. Это может быть уборка комнаты, помощь с приготовлением пищи, уход за домашними животными или выполнение других посильных задач.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Принятие решений и последствия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важно, чтобы подросток имел возможность самостоятельно принимать решения в различных жизненных ситуациях — будь то выбор учебных предметов, организация свободного времени или решение бытовых вопросов. При этом родители должны помогать подростку осознавать, что каждое решение влечёт за собой определённые последствия.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Установка границ и правил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Чётко установленные и понятные подростку границы и правила поведения создают структуру, в рамках которой он может безопасно развивать чувство ответственности. Правила должны быть справедливыми, последовательными и объяснёнными, чтобы подросток понимал их смысл и необходимость.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39517" y="1083076"/>
            <a:ext cx="798990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обучения ответственности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Установление четких ожиданий и последствий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ясно и однозначно формулировать, что от ребенка ожидается в различных ситуациях — например, выполнение домашних обязанностей, соблюдение правил поведения, выполнение домашних заданий. Важно, чтобы эти ожидания были понятны и соответствовали возрасту ребенка.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реализовать:  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Обсуждайте с ребенком его обязанности и правила, объясняя, почему они важны.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Формулируйте требования конкретно: «Ты должен убрать свою комнату до 18:00» вместо «Убери комнату».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Устанавливайте реальные и достижимые последствия за невыполнение требований: например, если не убрана комната — ограничение времени на просмотр телевизора или игр.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Следите за выполнением договоренностей и последовательно применяйте последствия, чтобы ребенок понимал связь между действиями и результатами.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помогает ребенку понять, что его поступки имеют последствия, и учит его ответственности за свои действия.</a:t>
            </a: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0" y="683581"/>
            <a:ext cx="639858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Поощрение самостоятельности: давать ребенку возможность принимать решения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Позволять ребенку самостоятельно выбирать, как он выполнит свои обязанности или решит ту или иную проблему, помогает развивать чувство ответственности и уверенность в себе.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реализовать:  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Предлагайте ребенку выбрать, каким способом он выполнит задание или решит проблему. Например, «Ты можешь выбрать, уберешь ли ты комнату сейчас или после учебы».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Обсуждайте возможные варианты и их последствия, помогая ребенку взвесить плюсы и минусы.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 навязывайте решения, а поддерживайте инициативу ребенка.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 случае ошибок — вместе анализируйте, что можно было сделать лучше, и поощряйте попытки.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способствует развитию самостоятельности, умению принимать решения и брать ответственность за их последствия.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60450" y="648071"/>
            <a:ext cx="652508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Обсуждение последствий своих действий: анализировать ситуации вместе с ребенком  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совершения какого-либо действия важно вместе с ребенком обсудить, к чему привели его поступки, что он почувствовал, что мог бы сделать иначе.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реализовать:  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 спокойной обстановке, без обвинений, спрашивайте: «Что произошло? Почему ты так поступил? Что ты чувствуешь по этому поводу?»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Помогайте ребенку понять связь между его действиями и результатами: «Если ты не подготовился к контрольной, то получил низкую оценку».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Вместе ищите пути исправления ситуации или предотвращения подобных ошибок в будущем.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Поощряйте честность и открытость в обсуждении ошибок, чтобы ребенок учился брать ответственность за свои поступки.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последствий помогает ребенку понять важность ответственности, учит анализировать свои поступки и делать осознанные выборы.</a:t>
            </a: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62796" y="1411550"/>
            <a:ext cx="648069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Ошибок родителей, которые могут подорвать их авторитет и негативно повлиять на формирование чувства ответственности у детей: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1.Непоследовательность в требованиях и правилах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2.Излишний контроль и опека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Отсутствие доверия и поддержки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Критика вместо конструктивной обратной связи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Игнорирование успехов и достижений ребёнка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Использование наказаний без объяснений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Перекладывание ответственности на других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Отсутствие личного примера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Избегая этих ошибок и выстраивая отношения на основе доверия, уважения и поддержки, родители смогут укрепить свой авторитет и помочь ребёнку развить чувство ответственности за свои поступки.</a:t>
            </a:r>
            <a:endParaRPr lang="en-US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6352" y="1748901"/>
            <a:ext cx="843378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Родительский авторитет — это не только требование и контроль, но и уважение, доверие и пример.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Формирование ответственности у ребёнка — это совместная работа, требующая терпения, последовательности и уважения.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Важно создавать в семье атмосферу доверия и поддержки, чтобы ребёнок чувствовал себя уверенно и понимал, что его поступки имеют значение.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Практическое применение рекомендаций поможет укрепить авторитет и воспитает у ребёнка ответственность за свои поступки.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7260" y="619503"/>
            <a:ext cx="609452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родителей: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примером.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Демонстрируйте ответственность в своих поступках, показывайте, как важно соблюдать обещания и выполнять обязательства.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Устанавливайте ясные границы и правила.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 объясняйте, что допустимо, а что — нет, и какие последствия за нарушение правил.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Обсуждайте последствия.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Вместе с ребёнком анализируйте его поступки, помогайте понять, к чему приводят его действия.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Поощряйте самостоятельность.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ребёнку возможность принимать решения и нести за них ответственность.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Общайтесь открыто и уважительно.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Слушайте ребёнка, проявляйте интерес к его мнению, обсуждайте его чувства и переживания.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Поддерживайте и хвалите.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проявление ответственности и самостоятельность отмечайте и поощряйте.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54928" y="1865998"/>
            <a:ext cx="768806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занятия: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Ознакомить родителей с понятием «родительский авторитет» и его ролью в воспитании подростков.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Объяснить важность формирования ответственности у ребёнка.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Познакомить с практическими рекомендациями по укреплению авторитета и развитию ответственности у детей.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Способствовать развитию у родителей навыков конструктивного взаимодействия с подростками.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60955" y="1145219"/>
            <a:ext cx="819408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Раскрыть понятие «родительский авторитет» и его составляющие.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Обсудить причины формирования ответственности у подростков.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Предложить конкретные методы и приемы воспитания ответственности.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Обсудить трудности, с которыми сталкиваются родители, и пути их преодоления.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Вдохновить родителей на применение полученных знаний в практике.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8812" y="763480"/>
            <a:ext cx="644296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авторитет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совокупность уважения, доверия и признания, которые родители заслуживают у своих детей благодаря своим поступкам, знаниям, личным качествам и способу воспитания. </a:t>
            </a: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не просто власть или принуждение, а уважение, основанное на честности, справедливости и личном примирении.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аспекты авторитета:</a:t>
            </a:r>
            <a:endParaRPr lang="ru-RU" sz="20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вера в честность и добросовестность родителей.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признание достоинств и авторитета родителей.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для подражания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поведение родителей, которое служит примером для детей.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69002" y="1500326"/>
            <a:ext cx="768806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 формируется через:</a:t>
            </a:r>
            <a:endParaRPr lang="ru-RU" sz="20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Личный пример — родители, показывающие честность, ответственность, терпение, доброту.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Последовательность и справедливость — соблюдение правил, честное выполнение обещаний.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Общение и доверие — открытый диалог, уважение к мнению ребёнка.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Умение слушать и понимать — проявление интереса к внутреннему миру ребёнка.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Поддержка и забота — помощь в трудных ситуациях, эмоциональная поддержка.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20940" y="2533390"/>
            <a:ext cx="2126202" cy="134792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576" y="4980371"/>
            <a:ext cx="2351103" cy="15333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0940" y="191763"/>
            <a:ext cx="2351103" cy="194199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8207" y="4526719"/>
            <a:ext cx="2627791" cy="18376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10035" y="2068496"/>
            <a:ext cx="7119891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родительский авторитет важен для воспитания?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Формирует личность ребёнка — помогает понять границы дозволенного, развивает моральные ценности.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Обеспечивает безопасность — ребёнок чувствует поддержку и защиту.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Воспитывает ответственность — через уважение к авторитету ребёнок учится принимать решения и нести ответственность за свои поступки.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Создаёт атмосферу доверия — способствует открытому общению и взаимопониманию.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Помогает преодолевать трудности — уверенность в поддержке родителей помогает справляться с проблемами.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1763" y="843379"/>
            <a:ext cx="627651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Подростковый возраст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период активного формирования личности, поиска своего места в обществе и осознания ответственности за свои поступки. В этот период роль родителей особенно важна: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поведения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родители служат примером для подражания. Их поступки, ценности и отношение к жизни формируют мировоззрение подростка.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и руководство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подростки нуждаются в мудром руководстве, чтобы правильно ориентироваться в сложных ситуациях.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самостоятельности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постепенное предоставление ответственности помогает подростку развивать навыки самостоятельного принятия решений.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эмоциональной безопасности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доверительные отношения помогают подростку открыто говорить о своих проблемах и переживаниях.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ответственности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через установление правил, обсуждение последствий и поощрение самостоятельных решений родители помогают подросткам стать ответственными за свои поступки.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98277" y="610340"/>
            <a:ext cx="3266980" cy="22105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940" y="1207363"/>
            <a:ext cx="601684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родительского авторитета на подростка: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Укрепляет чувство уверенности и самостоятельности.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Способствует развитию моральных ценностей.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Помогает подростку учиться ответственности и принимать осознанные решения.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Создаёт атмосферу доверия, что важно для эмоционального здоровья.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740" y="1074509"/>
            <a:ext cx="609452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осознанная готовность человека выполнять свои обязанности, принимать последствия своих поступков и действовать в соответствии с принятыми нормами и ценностями. Это важная личностная качество, которое проявляется в умении принимать решения, соблюдать обязательства и отвечать за свои действия.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подростка ответственность — это особенно значимый этап в развитии личности. В этот период формируется способность самостоятельно принимать решения, осознавать последствия своих поступков и учиться на своих ошибках. Ответственность помогает подростку стать самостоятельным, развивать чувство долга и уважения к окружающим.</a:t>
            </a:r>
            <a:endParaRPr lang="ru-RU" sz="20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9666</Words>
  <Application>WPS Presentation</Application>
  <PresentationFormat>Широкоэкранный</PresentationFormat>
  <Paragraphs>121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SimSun</vt:lpstr>
      <vt:lpstr>Wingdings</vt:lpstr>
      <vt:lpstr>Wingdings 3</vt:lpstr>
      <vt:lpstr>Arial</vt:lpstr>
      <vt:lpstr>Times New Roman</vt:lpstr>
      <vt:lpstr>Microsoft YaHei</vt:lpstr>
      <vt:lpstr>Arial Unicode MS</vt:lpstr>
      <vt:lpstr>Century Gothic</vt:lpstr>
      <vt:lpstr>Calibri</vt:lpstr>
      <vt:lpstr>Легкий дым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user</cp:lastModifiedBy>
  <cp:revision>10</cp:revision>
  <dcterms:created xsi:type="dcterms:W3CDTF">2025-04-26T17:00:00Z</dcterms:created>
  <dcterms:modified xsi:type="dcterms:W3CDTF">2025-04-28T07:47:11Z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56290B8F7B7F42BBBCEB92804A22B8F4_13</vt:lpwstr>
  </property>
  <property fmtid="{D5CDD505-2E9C-101B-9397-08002B2CF9AE}" pid="3" name="KSOProductBuildVer">
    <vt:lpwstr>1049-12.2.0.20795</vt:lpwstr>
  </property>
</Properties>
</file>