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64CE-1661-4B40-9F0C-B17ECE977806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F93F-083D-4A99-8311-ECE19E3D1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64CE-1661-4B40-9F0C-B17ECE977806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F93F-083D-4A99-8311-ECE19E3D1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64CE-1661-4B40-9F0C-B17ECE977806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F93F-083D-4A99-8311-ECE19E3D1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64CE-1661-4B40-9F0C-B17ECE977806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F93F-083D-4A99-8311-ECE19E3D1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64CE-1661-4B40-9F0C-B17ECE977806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F93F-083D-4A99-8311-ECE19E3D1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64CE-1661-4B40-9F0C-B17ECE977806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F93F-083D-4A99-8311-ECE19E3D1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64CE-1661-4B40-9F0C-B17ECE977806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F93F-083D-4A99-8311-ECE19E3D1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64CE-1661-4B40-9F0C-B17ECE977806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F93F-083D-4A99-8311-ECE19E3D1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64CE-1661-4B40-9F0C-B17ECE977806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F93F-083D-4A99-8311-ECE19E3D1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64CE-1661-4B40-9F0C-B17ECE977806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F93F-083D-4A99-8311-ECE19E3D1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64CE-1661-4B40-9F0C-B17ECE977806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F93F-083D-4A99-8311-ECE19E3D1F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564CE-1661-4B40-9F0C-B17ECE977806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EF93F-083D-4A99-8311-ECE19E3D1F3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Что такое кластер и как он используется в обучен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230" y="0"/>
            <a:ext cx="9294791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286248" y="785795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   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9568374">
            <a:off x="500654" y="752550"/>
            <a:ext cx="289185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Умный кластер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8" name="Picture 2" descr="Плоская раскладка мяча для пинг-понга с веслам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3120" y="3929066"/>
            <a:ext cx="1277719" cy="85725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357687" y="78579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Я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0800000" flipV="1">
            <a:off x="3929058" y="1034203"/>
            <a:ext cx="1571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rgbClr val="7030A0"/>
                </a:solidFill>
              </a:rPr>
              <a:t>  </a:t>
            </a:r>
            <a:r>
              <a:rPr lang="ru-RU" sz="1200" b="1" dirty="0" smtClean="0">
                <a:solidFill>
                  <a:srgbClr val="7030A0"/>
                </a:solidFill>
              </a:rPr>
              <a:t>для ребёнка</a:t>
            </a:r>
            <a:endParaRPr lang="ru-RU" sz="1100" b="1" dirty="0">
              <a:solidFill>
                <a:srgbClr val="7030A0"/>
              </a:solidFill>
            </a:endParaRPr>
          </a:p>
        </p:txBody>
      </p:sp>
      <p:pic>
        <p:nvPicPr>
          <p:cNvPr id="12292" name="Picture 4" descr="Смайлики Смайлики Пение Хора Вектор Дизайна Эмодзи С Желтыми Смешными  Лицами Держащими Песенную Книгу Поющие В Хоре — стоковая векторная графика  и другие изображения на тему Аватарка - iStock"/>
          <p:cNvPicPr>
            <a:picLocks noChangeAspect="1" noChangeArrowheads="1"/>
          </p:cNvPicPr>
          <p:nvPr/>
        </p:nvPicPr>
        <p:blipFill>
          <a:blip r:embed="rId4" cstate="print"/>
          <a:srcRect l="1206" b="4248"/>
          <a:stretch>
            <a:fillRect/>
          </a:stretch>
        </p:blipFill>
        <p:spPr bwMode="auto">
          <a:xfrm>
            <a:off x="4071934" y="5357826"/>
            <a:ext cx="1014380" cy="1143008"/>
          </a:xfrm>
          <a:prstGeom prst="rect">
            <a:avLst/>
          </a:prstGeom>
          <a:noFill/>
        </p:spPr>
      </p:pic>
      <p:pic>
        <p:nvPicPr>
          <p:cNvPr id="12294" name="Picture 6" descr="Смайлик гиф анимация картинки: С днем шахмат. Смайлик играет в шахматы  скачать"/>
          <p:cNvPicPr>
            <a:picLocks noChangeAspect="1" noChangeArrowheads="1"/>
          </p:cNvPicPr>
          <p:nvPr/>
        </p:nvPicPr>
        <p:blipFill>
          <a:blip r:embed="rId5" cstate="print"/>
          <a:srcRect r="4010" b="6462"/>
          <a:stretch>
            <a:fillRect/>
          </a:stretch>
        </p:blipFill>
        <p:spPr bwMode="auto">
          <a:xfrm>
            <a:off x="474056" y="3786190"/>
            <a:ext cx="1266402" cy="928694"/>
          </a:xfrm>
          <a:prstGeom prst="rect">
            <a:avLst/>
          </a:prstGeom>
          <a:noFill/>
        </p:spPr>
      </p:pic>
      <p:pic>
        <p:nvPicPr>
          <p:cNvPr id="12296" name="Picture 8" descr="желтое лицо Emoji Png файл сердце в окружении PNG , подмигивание, радость,  смайлики PNG рисунок для бесплатной загрузки"/>
          <p:cNvPicPr>
            <a:picLocks noChangeAspect="1" noChangeArrowheads="1"/>
          </p:cNvPicPr>
          <p:nvPr/>
        </p:nvPicPr>
        <p:blipFill>
          <a:blip r:embed="rId6" cstate="print"/>
          <a:srcRect l="10338" t="15182" r="11146" b="14505"/>
          <a:stretch>
            <a:fillRect/>
          </a:stretch>
        </p:blipFill>
        <p:spPr bwMode="auto">
          <a:xfrm>
            <a:off x="2143108" y="4786322"/>
            <a:ext cx="1435904" cy="1285884"/>
          </a:xfrm>
          <a:prstGeom prst="rect">
            <a:avLst/>
          </a:prstGeom>
          <a:noFill/>
        </p:spPr>
      </p:pic>
      <p:pic>
        <p:nvPicPr>
          <p:cNvPr id="12298" name="Picture 10" descr="Пнг Режим дня 30 фото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43570" y="4857760"/>
            <a:ext cx="1285884" cy="1285884"/>
          </a:xfrm>
          <a:prstGeom prst="rect">
            <a:avLst/>
          </a:prstGeom>
          <a:noFill/>
        </p:spPr>
      </p:pic>
      <p:pic>
        <p:nvPicPr>
          <p:cNvPr id="16" name="Picture 6" descr="Смайлик гиф анимация картинки: С днем шахмат. Смайлик играет в шахматы  скачать"/>
          <p:cNvPicPr>
            <a:picLocks noChangeAspect="1" noChangeArrowheads="1"/>
          </p:cNvPicPr>
          <p:nvPr/>
        </p:nvPicPr>
        <p:blipFill>
          <a:blip r:embed="rId5" cstate="print"/>
          <a:srcRect r="4010" b="6462"/>
          <a:stretch>
            <a:fillRect/>
          </a:stretch>
        </p:blipFill>
        <p:spPr bwMode="auto">
          <a:xfrm>
            <a:off x="500034" y="3786190"/>
            <a:ext cx="1266402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лоская раскладка мяча для пинг-понга с веслам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785794"/>
            <a:ext cx="1490672" cy="1000132"/>
          </a:xfrm>
          <a:prstGeom prst="rect">
            <a:avLst/>
          </a:prstGeom>
          <a:noFill/>
        </p:spPr>
      </p:pic>
      <p:pic>
        <p:nvPicPr>
          <p:cNvPr id="1028" name="Picture 4" descr="Пнг Режим дня 30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071678"/>
            <a:ext cx="1071570" cy="1071570"/>
          </a:xfrm>
          <a:prstGeom prst="rect">
            <a:avLst/>
          </a:prstGeom>
          <a:noFill/>
        </p:spPr>
      </p:pic>
      <p:pic>
        <p:nvPicPr>
          <p:cNvPr id="5" name="Picture 6" descr="Смайлик гиф анимация картинки: С днем шахмат. Смайлик играет в шахматы  скачать"/>
          <p:cNvPicPr>
            <a:picLocks noChangeAspect="1" noChangeArrowheads="1"/>
          </p:cNvPicPr>
          <p:nvPr/>
        </p:nvPicPr>
        <p:blipFill>
          <a:blip r:embed="rId4" cstate="print"/>
          <a:srcRect r="4010" b="6462"/>
          <a:stretch>
            <a:fillRect/>
          </a:stretch>
        </p:blipFill>
        <p:spPr bwMode="auto">
          <a:xfrm>
            <a:off x="500034" y="3286124"/>
            <a:ext cx="1266402" cy="928694"/>
          </a:xfrm>
          <a:prstGeom prst="rect">
            <a:avLst/>
          </a:prstGeom>
          <a:noFill/>
        </p:spPr>
      </p:pic>
      <p:pic>
        <p:nvPicPr>
          <p:cNvPr id="6" name="Picture 4" descr="Смайлики Смайлики Пение Хора Вектор Дизайна Эмодзи С Желтыми Смешными  Лицами Держащими Песенную Книгу Поющие В Хоре — стоковая векторная графика  и другие изображения на тему Аватарка - iStock"/>
          <p:cNvPicPr>
            <a:picLocks noChangeAspect="1" noChangeArrowheads="1"/>
          </p:cNvPicPr>
          <p:nvPr/>
        </p:nvPicPr>
        <p:blipFill>
          <a:blip r:embed="rId5" cstate="print"/>
          <a:srcRect l="1206" b="4248"/>
          <a:stretch>
            <a:fillRect/>
          </a:stretch>
        </p:blipFill>
        <p:spPr bwMode="auto">
          <a:xfrm>
            <a:off x="428596" y="4357694"/>
            <a:ext cx="1014380" cy="1143008"/>
          </a:xfrm>
          <a:prstGeom prst="rect">
            <a:avLst/>
          </a:prstGeom>
          <a:noFill/>
        </p:spPr>
      </p:pic>
      <p:pic>
        <p:nvPicPr>
          <p:cNvPr id="7" name="Picture 8" descr="желтое лицо Emoji Png файл сердце в окружении PNG , подмигивание, радость,  смайлики PNG рисунок для бесплатной загрузки"/>
          <p:cNvPicPr>
            <a:picLocks noChangeAspect="1" noChangeArrowheads="1"/>
          </p:cNvPicPr>
          <p:nvPr/>
        </p:nvPicPr>
        <p:blipFill>
          <a:blip r:embed="rId6" cstate="print"/>
          <a:srcRect l="10338" t="15182" r="11146" b="14505"/>
          <a:stretch>
            <a:fillRect/>
          </a:stretch>
        </p:blipFill>
        <p:spPr bwMode="auto">
          <a:xfrm>
            <a:off x="428596" y="5572140"/>
            <a:ext cx="1196587" cy="107157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643042" y="5000636"/>
            <a:ext cx="5772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Поддерживаю интерес к чтению: читаю ребёнку книжки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928794" y="3714752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Играю в интеллектуальные игры, которые развивают интеллектуальные способности ребёнка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785918" y="2643182"/>
            <a:ext cx="6493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Помогаю составить режим дня, чтобы избежать переутомления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000232" y="1500174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Поддерживаю физическую активность ребёнка, поощряю занятия спортом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785918" y="5786454"/>
            <a:ext cx="7358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Поддерживаю эмоциональное благополучие ребёнка, помогаю развивать навыки управления эмоциями и решения проблем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54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5</cp:revision>
  <dcterms:created xsi:type="dcterms:W3CDTF">2024-09-27T15:20:20Z</dcterms:created>
  <dcterms:modified xsi:type="dcterms:W3CDTF">2024-09-27T16:09:41Z</dcterms:modified>
</cp:coreProperties>
</file>